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CABE"/>
    <a:srgbClr val="1AC48F"/>
    <a:srgbClr val="FFFFFF"/>
    <a:srgbClr val="10B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44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</a:p>
        </p:txBody>
      </p:sp>
      <p:sp>
        <p:nvSpPr>
          <p:cNvPr id="1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790CB7D-1CFB-48AC-9DF6-1EB386F421CA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03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04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3884040" y="8685000"/>
            <a:ext cx="29714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8B8B9AFD-BD7D-496E-B8BC-BDF893BF5B24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04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2"/>
          <p:cNvSpPr/>
          <p:nvPr/>
        </p:nvSpPr>
        <p:spPr>
          <a:xfrm>
            <a:off x="3884040" y="8685000"/>
            <a:ext cx="29714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A0CF3EAD-02BC-4B98-BB08-8828E39D4A72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Image 3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Image 7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Image 7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Image 10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631800" y="1081440"/>
            <a:ext cx="6331680" cy="3238560"/>
          </a:xfrm>
          <a:custGeom>
            <a:avLst/>
            <a:gdLst/>
            <a:ahLst/>
            <a:cxn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-3240"/>
            <a:ext cx="12191400" cy="5203080"/>
          </a:xfrm>
          <a:custGeom>
            <a:avLst/>
            <a:gdLst/>
            <a:ahLst/>
            <a:cxn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400" cy="969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12191400" cy="2185200"/>
          </a:xfrm>
          <a:custGeom>
            <a:avLst/>
            <a:gdLst/>
            <a:ahLst/>
            <a:cxn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51040" y="1238400"/>
            <a:ext cx="5893200" cy="264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Software Engineering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200" b="0" strike="noStrike" spc="-1" dirty="0" err="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Presentation</a:t>
            </a:r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4200" b="0" strike="noStrike" spc="-1" dirty="0" smtClean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</a:t>
            </a:r>
            <a:r>
              <a:rPr lang="fr-FR" sz="2800" b="1" i="1" strike="noStrike" spc="-1" dirty="0" smtClean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Group1</a:t>
            </a:r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53200" y="4443840"/>
            <a:ext cx="5891040" cy="71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Karim TEKKAL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Gustavo PETRI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574760" y="1081440"/>
            <a:ext cx="3809160" cy="40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Realised</a:t>
            </a: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by: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BRACCHI Pierre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KABA Saran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KANDE </a:t>
            </a:r>
            <a:r>
              <a:rPr lang="fr-FR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Desse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PULLICINO Perrine 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SIROUKANE Slimane 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YUGANSAN Yogaratnam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 rot="17336400">
            <a:off x="3178440" y="55140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5571360" y="1772816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15" name="Image 38"/>
          <p:cNvPicPr/>
          <p:nvPr/>
        </p:nvPicPr>
        <p:blipFill>
          <a:blip r:embed="rId2"/>
          <a:stretch/>
        </p:blipFill>
        <p:spPr>
          <a:xfrm>
            <a:off x="6966720" y="1573896"/>
            <a:ext cx="2951280" cy="4879440"/>
          </a:xfrm>
          <a:prstGeom prst="rect">
            <a:avLst/>
          </a:prstGeom>
          <a:ln>
            <a:noFill/>
          </a:ln>
        </p:spPr>
      </p:pic>
      <p:sp>
        <p:nvSpPr>
          <p:cNvPr id="216" name="CustomShape 4"/>
          <p:cNvSpPr/>
          <p:nvPr/>
        </p:nvSpPr>
        <p:spPr>
          <a:xfrm>
            <a:off x="3573720" y="6185544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idea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soon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arrive on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homepage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relevant information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might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need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1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 rot="17336400">
            <a:off x="3178440" y="57348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49" name="CustomShape 3"/>
          <p:cNvSpPr/>
          <p:nvPr/>
        </p:nvSpPr>
        <p:spPr>
          <a:xfrm>
            <a:off x="5571360" y="162880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50" name="CustomShape 4"/>
          <p:cNvSpPr/>
          <p:nvPr/>
        </p:nvSpPr>
        <p:spPr>
          <a:xfrm>
            <a:off x="3594240" y="6084360"/>
            <a:ext cx="8143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case,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streets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around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and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thus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potential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interest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points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other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people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may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have,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marked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down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Image 2"/>
          <p:cNvPicPr/>
          <p:nvPr/>
        </p:nvPicPr>
        <p:blipFill>
          <a:blip r:embed="rId2"/>
          <a:srcRect b="22648"/>
          <a:stretch/>
        </p:blipFill>
        <p:spPr>
          <a:xfrm>
            <a:off x="4409768" y="764704"/>
            <a:ext cx="8238960" cy="5055480"/>
          </a:xfrm>
          <a:prstGeom prst="rect">
            <a:avLst/>
          </a:prstGeom>
          <a:ln>
            <a:noFill/>
          </a:ln>
        </p:spPr>
      </p:pic>
      <p:sp>
        <p:nvSpPr>
          <p:cNvPr id="252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6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 rot="17336400">
            <a:off x="3855274" y="90163"/>
            <a:ext cx="4020120" cy="6413194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6342192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85" name="Image 2"/>
          <p:cNvPicPr/>
          <p:nvPr/>
        </p:nvPicPr>
        <p:blipFill>
          <a:blip r:embed="rId2"/>
          <a:stretch/>
        </p:blipFill>
        <p:spPr>
          <a:xfrm>
            <a:off x="7469176" y="1767240"/>
            <a:ext cx="3091320" cy="4781880"/>
          </a:xfrm>
          <a:prstGeom prst="rect">
            <a:avLst/>
          </a:prstGeom>
          <a:ln>
            <a:noFill/>
          </a:ln>
        </p:spPr>
      </p:pic>
      <p:sp>
        <p:nvSpPr>
          <p:cNvPr id="286" name="CustomShape 4"/>
          <p:cNvSpPr/>
          <p:nvPr/>
        </p:nvSpPr>
        <p:spPr>
          <a:xfrm>
            <a:off x="2521120" y="1942560"/>
            <a:ext cx="60951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main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way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of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using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our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application :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1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35"/>
          <p:cNvSpPr/>
          <p:nvPr/>
        </p:nvSpPr>
        <p:spPr>
          <a:xfrm>
            <a:off x="3594240" y="6380640"/>
            <a:ext cx="8303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seems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us to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best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way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provide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maximum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efficiency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for the user.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6"/>
          <p:cNvSpPr/>
          <p:nvPr/>
        </p:nvSpPr>
        <p:spPr>
          <a:xfrm>
            <a:off x="3719736" y="3458711"/>
            <a:ext cx="4317392" cy="1095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Clicking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the cross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sign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open a pop-up menu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allow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user to select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what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wants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do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with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app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 rot="17336400">
            <a:off x="3178440" y="479392"/>
            <a:ext cx="4020120" cy="4982040"/>
          </a:xfrm>
          <a:prstGeom prst="triangle">
            <a:avLst>
              <a:gd name="adj" fmla="val 5259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21" name="CustomShape 3"/>
          <p:cNvSpPr/>
          <p:nvPr/>
        </p:nvSpPr>
        <p:spPr>
          <a:xfrm>
            <a:off x="5571360" y="1700808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22" name="Image 2"/>
          <p:cNvPicPr/>
          <p:nvPr/>
        </p:nvPicPr>
        <p:blipFill>
          <a:blip r:embed="rId2"/>
          <a:srcRect l="24577" t="402" r="16112" b="20123"/>
          <a:stretch/>
        </p:blipFill>
        <p:spPr>
          <a:xfrm>
            <a:off x="6835680" y="718560"/>
            <a:ext cx="3274200" cy="55659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3594240" y="6113536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mainly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same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idea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as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previous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mock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-up, but the interface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have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revamped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better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fit a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tablet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8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32"/>
          <p:cNvSpPr/>
          <p:nvPr/>
        </p:nvSpPr>
        <p:spPr>
          <a:xfrm rot="16669200">
            <a:off x="2517346" y="-80765"/>
            <a:ext cx="4429080" cy="720288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86" name="CustomShape 33"/>
          <p:cNvSpPr/>
          <p:nvPr/>
        </p:nvSpPr>
        <p:spPr>
          <a:xfrm>
            <a:off x="5571360" y="1772816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87" name="Image 2"/>
          <p:cNvPicPr/>
          <p:nvPr/>
        </p:nvPicPr>
        <p:blipFill>
          <a:blip r:embed="rId2"/>
          <a:stretch/>
        </p:blipFill>
        <p:spPr>
          <a:xfrm>
            <a:off x="6985440" y="1566696"/>
            <a:ext cx="2918160" cy="488664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3594240" y="6165304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User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places/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by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selecting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menu bar.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Or by pressing on a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specific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place, a pop-up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opened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…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3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2"/>
          <p:cNvSpPr/>
          <p:nvPr/>
        </p:nvSpPr>
        <p:spPr>
          <a:xfrm rot="16669200">
            <a:off x="2556000" y="-152773"/>
            <a:ext cx="4429080" cy="720288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21" name="CustomShape 33"/>
          <p:cNvSpPr/>
          <p:nvPr/>
        </p:nvSpPr>
        <p:spPr>
          <a:xfrm>
            <a:off x="5571360" y="1772816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22" name="Image 3"/>
          <p:cNvPicPr/>
          <p:nvPr/>
        </p:nvPicPr>
        <p:blipFill>
          <a:blip r:embed="rId2"/>
          <a:stretch/>
        </p:blipFill>
        <p:spPr>
          <a:xfrm>
            <a:off x="6911280" y="1499736"/>
            <a:ext cx="2997000" cy="4953600"/>
          </a:xfrm>
          <a:prstGeom prst="rect">
            <a:avLst/>
          </a:prstGeom>
          <a:ln>
            <a:noFill/>
          </a:ln>
        </p:spPr>
      </p:pic>
      <p:sp>
        <p:nvSpPr>
          <p:cNvPr id="423" name="CustomShape 34"/>
          <p:cNvSpPr/>
          <p:nvPr/>
        </p:nvSpPr>
        <p:spPr>
          <a:xfrm>
            <a:off x="3594240" y="6185544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allow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user to select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whether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wants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features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like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places,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...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32"/>
          <p:cNvSpPr/>
          <p:nvPr/>
        </p:nvSpPr>
        <p:spPr>
          <a:xfrm rot="16669200">
            <a:off x="3034800" y="531000"/>
            <a:ext cx="4377600" cy="629496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56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57" name="Image 3"/>
          <p:cNvPicPr/>
          <p:nvPr/>
        </p:nvPicPr>
        <p:blipFill>
          <a:blip r:embed="rId2"/>
          <a:stretch/>
        </p:blipFill>
        <p:spPr>
          <a:xfrm>
            <a:off x="6890040" y="1729080"/>
            <a:ext cx="3089520" cy="4839120"/>
          </a:xfrm>
          <a:prstGeom prst="rect">
            <a:avLst/>
          </a:prstGeom>
          <a:ln>
            <a:noFill/>
          </a:ln>
        </p:spPr>
      </p:pic>
      <p:sp>
        <p:nvSpPr>
          <p:cNvPr id="458" name="CustomShape 34"/>
          <p:cNvSpPr/>
          <p:nvPr/>
        </p:nvSpPr>
        <p:spPr>
          <a:xfrm>
            <a:off x="3594240" y="6346448"/>
            <a:ext cx="84196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By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touching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icon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get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access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more information about…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3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32"/>
          <p:cNvSpPr/>
          <p:nvPr/>
        </p:nvSpPr>
        <p:spPr>
          <a:xfrm rot="16669200">
            <a:off x="3034800" y="531000"/>
            <a:ext cx="4377600" cy="629496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91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92" name="Image 41"/>
          <p:cNvPicPr/>
          <p:nvPr/>
        </p:nvPicPr>
        <p:blipFill>
          <a:blip r:embed="rId2"/>
          <a:stretch/>
        </p:blipFill>
        <p:spPr>
          <a:xfrm>
            <a:off x="6920640" y="1731600"/>
            <a:ext cx="2887200" cy="4880880"/>
          </a:xfrm>
          <a:prstGeom prst="rect">
            <a:avLst/>
          </a:prstGeom>
          <a:ln>
            <a:noFill/>
          </a:ln>
        </p:spPr>
      </p:pic>
      <p:sp>
        <p:nvSpPr>
          <p:cNvPr id="493" name="CustomShape 34"/>
          <p:cNvSpPr/>
          <p:nvPr/>
        </p:nvSpPr>
        <p:spPr>
          <a:xfrm>
            <a:off x="3573000" y="6418456"/>
            <a:ext cx="84196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photos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shared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 information about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 description of place/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,…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32"/>
          <p:cNvSpPr/>
          <p:nvPr/>
        </p:nvSpPr>
        <p:spPr>
          <a:xfrm rot="15520200">
            <a:off x="2775960" y="1169002"/>
            <a:ext cx="4367880" cy="6653520"/>
          </a:xfrm>
          <a:prstGeom prst="triangle">
            <a:avLst>
              <a:gd name="adj" fmla="val 28942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26" name="CustomShape 33"/>
          <p:cNvSpPr/>
          <p:nvPr/>
        </p:nvSpPr>
        <p:spPr>
          <a:xfrm>
            <a:off x="5571360" y="1556792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27" name="Image 2"/>
          <p:cNvPicPr/>
          <p:nvPr/>
        </p:nvPicPr>
        <p:blipFill>
          <a:blip r:embed="rId2"/>
          <a:stretch/>
        </p:blipFill>
        <p:spPr>
          <a:xfrm>
            <a:off x="6883744" y="1397832"/>
            <a:ext cx="3028680" cy="4839480"/>
          </a:xfrm>
          <a:prstGeom prst="rect">
            <a:avLst/>
          </a:prstGeom>
          <a:ln>
            <a:noFill/>
          </a:ln>
        </p:spPr>
      </p:pic>
      <p:sp>
        <p:nvSpPr>
          <p:cNvPr id="528" name="CustomShape 34"/>
          <p:cNvSpPr/>
          <p:nvPr/>
        </p:nvSpPr>
        <p:spPr>
          <a:xfrm>
            <a:off x="3647728" y="6093296"/>
            <a:ext cx="8470584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by the pop-up,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address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will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auto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completed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and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fill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up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rest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of </a:t>
            </a:r>
            <a:r>
              <a:rPr lang="fr-FR" sz="20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information. 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also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decide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share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35"/>
          <p:cNvSpPr/>
          <p:nvPr/>
        </p:nvSpPr>
        <p:spPr>
          <a:xfrm>
            <a:off x="3143672" y="1948305"/>
            <a:ext cx="3835702" cy="6886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adding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/setting </a:t>
            </a:r>
            <a:endParaRPr lang="fr-FR" sz="1800" b="1" strike="noStrike" spc="-1" dirty="0" smtClean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menu 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for place/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6"/>
          <p:cNvSpPr/>
          <p:nvPr/>
        </p:nvSpPr>
        <p:spPr>
          <a:xfrm>
            <a:off x="2482388" y="3036438"/>
            <a:ext cx="2461484" cy="13490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user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by the menu bar,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write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lang="fr-FR" sz="1800" b="1" strike="noStrike" spc="-1" dirty="0" smtClean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address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and </a:t>
            </a:r>
            <a:r>
              <a:rPr lang="fr-FR" sz="1800" b="1" strike="noStrike" spc="-1" dirty="0" err="1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fill</a:t>
            </a:r>
            <a:r>
              <a:rPr lang="fr-FR" sz="18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up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other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information.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35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32"/>
          <p:cNvSpPr/>
          <p:nvPr/>
        </p:nvSpPr>
        <p:spPr>
          <a:xfrm rot="16200000">
            <a:off x="3401640" y="1290240"/>
            <a:ext cx="4365360" cy="5568480"/>
          </a:xfrm>
          <a:prstGeom prst="triangle">
            <a:avLst>
              <a:gd name="adj" fmla="val 21150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63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64" name="Image 4"/>
          <p:cNvPicPr/>
          <p:nvPr/>
        </p:nvPicPr>
        <p:blipFill>
          <a:blip r:embed="rId2"/>
          <a:srcRect t="3218" b="3996"/>
          <a:stretch/>
        </p:blipFill>
        <p:spPr>
          <a:xfrm>
            <a:off x="6892560" y="1890720"/>
            <a:ext cx="2952720" cy="4541040"/>
          </a:xfrm>
          <a:prstGeom prst="rect">
            <a:avLst/>
          </a:prstGeom>
          <a:ln>
            <a:noFill/>
          </a:ln>
        </p:spPr>
      </p:pic>
      <p:sp>
        <p:nvSpPr>
          <p:cNvPr id="565" name="CustomShape 34"/>
          <p:cNvSpPr/>
          <p:nvPr/>
        </p:nvSpPr>
        <p:spPr>
          <a:xfrm>
            <a:off x="3632354" y="6099840"/>
            <a:ext cx="8191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List of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user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created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select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want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activate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general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plan,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delete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7"/>
          <p:cNvPicPr/>
          <p:nvPr/>
        </p:nvPicPr>
        <p:blipFill>
          <a:blip r:embed="rId2"/>
          <a:stretch/>
        </p:blipFill>
        <p:spPr>
          <a:xfrm>
            <a:off x="8870040" y="0"/>
            <a:ext cx="3321360" cy="4978440"/>
          </a:xfrm>
          <a:prstGeom prst="rect">
            <a:avLst/>
          </a:prstGeom>
          <a:ln>
            <a:noFill/>
          </a:ln>
        </p:spPr>
      </p:pic>
      <p:grpSp>
        <p:nvGrpSpPr>
          <p:cNvPr id="2" name="Groupe 1"/>
          <p:cNvGrpSpPr/>
          <p:nvPr/>
        </p:nvGrpSpPr>
        <p:grpSpPr>
          <a:xfrm>
            <a:off x="6618960" y="1920960"/>
            <a:ext cx="2364840" cy="3057480"/>
            <a:chOff x="6618960" y="1920960"/>
            <a:chExt cx="2364840" cy="3057480"/>
          </a:xfrm>
        </p:grpSpPr>
        <p:pic>
          <p:nvPicPr>
            <p:cNvPr id="120" name="Image 3"/>
            <p:cNvPicPr/>
            <p:nvPr/>
          </p:nvPicPr>
          <p:blipFill>
            <a:blip r:embed="rId3"/>
            <a:stretch/>
          </p:blipFill>
          <p:spPr>
            <a:xfrm>
              <a:off x="6618960" y="1920960"/>
              <a:ext cx="2364840" cy="3057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" name="Image 6"/>
            <p:cNvPicPr/>
            <p:nvPr/>
          </p:nvPicPr>
          <p:blipFill>
            <a:blip r:embed="rId4"/>
            <a:stretch/>
          </p:blipFill>
          <p:spPr>
            <a:xfrm>
              <a:off x="7896200" y="1965536"/>
              <a:ext cx="1046160" cy="8874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2" name="CustomShape 1"/>
          <p:cNvSpPr/>
          <p:nvPr/>
        </p:nvSpPr>
        <p:spPr>
          <a:xfrm>
            <a:off x="810000" y="1464840"/>
            <a:ext cx="10571400" cy="29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54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 App to share your favourite places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695520" y="5257440"/>
            <a:ext cx="10591920" cy="85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app will allow you to keep track of your favorite places and your upcoming events while sharing all of that with your friends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0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32"/>
          <p:cNvSpPr/>
          <p:nvPr/>
        </p:nvSpPr>
        <p:spPr>
          <a:xfrm rot="15636000">
            <a:off x="4062600" y="1635120"/>
            <a:ext cx="4381200" cy="5844960"/>
          </a:xfrm>
          <a:prstGeom prst="triangle">
            <a:avLst>
              <a:gd name="adj" fmla="val 20358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98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99" name="Image 2"/>
          <p:cNvPicPr/>
          <p:nvPr/>
        </p:nvPicPr>
        <p:blipFill>
          <a:blip r:embed="rId2"/>
          <a:stretch/>
        </p:blipFill>
        <p:spPr>
          <a:xfrm>
            <a:off x="6942960" y="1722600"/>
            <a:ext cx="2954520" cy="4890240"/>
          </a:xfrm>
          <a:prstGeom prst="rect">
            <a:avLst/>
          </a:prstGeom>
          <a:ln>
            <a:noFill/>
          </a:ln>
        </p:spPr>
      </p:pic>
      <p:sp>
        <p:nvSpPr>
          <p:cNvPr id="600" name="CustomShape 34"/>
          <p:cNvSpPr/>
          <p:nvPr/>
        </p:nvSpPr>
        <p:spPr>
          <a:xfrm>
            <a:off x="4082400" y="6428880"/>
            <a:ext cx="4799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quick-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access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filters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of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current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Backlog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02" name="Table 2"/>
          <p:cNvGraphicFramePr/>
          <p:nvPr/>
        </p:nvGraphicFramePr>
        <p:xfrm>
          <a:off x="609480" y="2207520"/>
          <a:ext cx="10728360" cy="4541040"/>
        </p:xfrm>
        <a:graphic>
          <a:graphicData uri="http://schemas.openxmlformats.org/drawingml/2006/table">
            <a:tbl>
              <a:tblPr/>
              <a:tblGrid>
                <a:gridCol w="6749280"/>
                <a:gridCol w="2062440"/>
                <a:gridCol w="1916640"/>
              </a:tblGrid>
              <a:tr h="382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 do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Priority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Difficulty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</a:tr>
              <a:tr h="41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place, events : Add, delete or edit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multiple maps : Add, delete, edit, share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4-5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Filter by category : You can select a category to display on your map. 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Login/Logout protocol.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Friendlist :Add a friend, delete a friend, share with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39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Pictures : Add, delete, comment,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Messages/Comments : Add, delete, edit,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Pathfinding : Find the shortest path between two points.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map (from friend or a public one)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place (by name or by coordinates)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Web Services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04" name="Table 2"/>
          <p:cNvGraphicFramePr/>
          <p:nvPr>
            <p:extLst>
              <p:ext uri="{D42A27DB-BD31-4B8C-83A1-F6EECF244321}">
                <p14:modId xmlns:p14="http://schemas.microsoft.com/office/powerpoint/2010/main" val="2059810538"/>
              </p:ext>
            </p:extLst>
          </p:nvPr>
        </p:nvGraphicFramePr>
        <p:xfrm>
          <a:off x="204120" y="2381760"/>
          <a:ext cx="11782080" cy="3986280"/>
        </p:xfrm>
        <a:graphic>
          <a:graphicData uri="http://schemas.openxmlformats.org/drawingml/2006/table">
            <a:tbl>
              <a:tblPr/>
              <a:tblGrid>
                <a:gridCol w="1268640"/>
                <a:gridCol w="4557600"/>
                <a:gridCol w="5955840"/>
              </a:tblGrid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Type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URL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Behavior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list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a list of maps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id_place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place / event for the corresponding «id»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map for the corresponding «id»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id_place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place / event for the corresponding «id»</a:t>
                      </a:r>
                      <a:endParaRPr lang="fr-FR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69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2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map for the corresponding «id»</a:t>
                      </a:r>
                      <a:endParaRPr lang="fr-FR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98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8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8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</a:t>
                      </a:r>
                      <a:endParaRPr lang="fr-FR" sz="16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place / event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33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id_place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 a place / 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event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System Definition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18640" y="222228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Mark a place down as one of your favourites in the world.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 your upcoming events.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your maps with your friends or make it available publicly.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 multiple maps, and combine them.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 your own photos of the events and places you go to.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Find the shortest way to go where you want to go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Users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858240" y="229680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There is only one type of user in this app : The regular one.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is able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maps.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them, he can organise events, place points of interest and check what others have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decided to share.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has the possibility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publish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photos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messages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and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befriend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others.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Image 3"/>
          <p:cNvPicPr/>
          <p:nvPr/>
        </p:nvPicPr>
        <p:blipFill>
          <a:blip r:embed="rId2"/>
          <a:stretch/>
        </p:blipFill>
        <p:spPr>
          <a:xfrm>
            <a:off x="9461160" y="2820960"/>
            <a:ext cx="666360" cy="666360"/>
          </a:xfrm>
          <a:prstGeom prst="rect">
            <a:avLst/>
          </a:prstGeom>
          <a:ln>
            <a:noFill/>
          </a:ln>
        </p:spPr>
      </p:pic>
      <p:pic>
        <p:nvPicPr>
          <p:cNvPr id="129" name="Image 4"/>
          <p:cNvPicPr/>
          <p:nvPr/>
        </p:nvPicPr>
        <p:blipFill>
          <a:blip r:embed="rId3"/>
          <a:stretch/>
        </p:blipFill>
        <p:spPr>
          <a:xfrm>
            <a:off x="7709760" y="3154320"/>
            <a:ext cx="770760" cy="960120"/>
          </a:xfrm>
          <a:prstGeom prst="rect">
            <a:avLst/>
          </a:prstGeom>
          <a:ln>
            <a:noFill/>
          </a:ln>
        </p:spPr>
      </p:pic>
      <p:pic>
        <p:nvPicPr>
          <p:cNvPr id="130" name="Image 5"/>
          <p:cNvPicPr/>
          <p:nvPr/>
        </p:nvPicPr>
        <p:blipFill>
          <a:blip r:embed="rId4"/>
          <a:stretch/>
        </p:blipFill>
        <p:spPr>
          <a:xfrm>
            <a:off x="9705600" y="4637160"/>
            <a:ext cx="1625040" cy="1510560"/>
          </a:xfrm>
          <a:prstGeom prst="rect">
            <a:avLst/>
          </a:prstGeom>
          <a:ln>
            <a:noFill/>
          </a:ln>
        </p:spPr>
      </p:pic>
      <p:pic>
        <p:nvPicPr>
          <p:cNvPr id="131" name="Image 6"/>
          <p:cNvPicPr/>
          <p:nvPr/>
        </p:nvPicPr>
        <p:blipFill>
          <a:blip r:embed="rId5"/>
          <a:stretch/>
        </p:blipFill>
        <p:spPr>
          <a:xfrm>
            <a:off x="10518480" y="3783600"/>
            <a:ext cx="1534680" cy="1871640"/>
          </a:xfrm>
          <a:prstGeom prst="rect">
            <a:avLst/>
          </a:prstGeom>
          <a:ln>
            <a:noFill/>
          </a:ln>
        </p:spPr>
      </p:pic>
      <p:pic>
        <p:nvPicPr>
          <p:cNvPr id="132" name="Image 7"/>
          <p:cNvPicPr/>
          <p:nvPr/>
        </p:nvPicPr>
        <p:blipFill>
          <a:blip r:embed="rId6"/>
          <a:stretch/>
        </p:blipFill>
        <p:spPr>
          <a:xfrm>
            <a:off x="10276200" y="4603320"/>
            <a:ext cx="204480" cy="24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Business Objects : recap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818640" y="222228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business objects would be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Users themselves.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Places of interest a user can pinpoint.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Events the users can schedule.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Maps a user will create and manage.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messages and pictures a user can send.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10000" y="447120"/>
            <a:ext cx="10570320" cy="96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Image 135"/>
          <p:cNvPicPr/>
          <p:nvPr/>
        </p:nvPicPr>
        <p:blipFill>
          <a:blip r:embed="rId2"/>
          <a:stretch/>
        </p:blipFill>
        <p:spPr>
          <a:xfrm>
            <a:off x="3528360" y="1887840"/>
            <a:ext cx="5841360" cy="50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Technical Proposition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28200" y="2946240"/>
            <a:ext cx="7071840" cy="310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 have four main subsystems coexisting in our app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Database stocking data of users and places/events.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main server running the code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Google Map API, called to display the map to the user.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user’s own screen, on which we will render the map.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650880" y="2432160"/>
            <a:ext cx="226620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 Server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9741600" y="5166720"/>
            <a:ext cx="217548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GUI (Mobile, User’s screen)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7460280" y="5122440"/>
            <a:ext cx="158256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 Map API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10784160" y="3460680"/>
            <a:ext cx="44640" cy="170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"/>
          <p:cNvSpPr/>
          <p:nvPr/>
        </p:nvSpPr>
        <p:spPr>
          <a:xfrm>
            <a:off x="9043200" y="5669280"/>
            <a:ext cx="69732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8"/>
          <p:cNvSpPr/>
          <p:nvPr/>
        </p:nvSpPr>
        <p:spPr>
          <a:xfrm>
            <a:off x="7460280" y="2432160"/>
            <a:ext cx="158256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Database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9043200" y="2946240"/>
            <a:ext cx="60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863960" y="2619360"/>
            <a:ext cx="901080" cy="31032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270400" y="3527280"/>
            <a:ext cx="360" cy="2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4737240" y="3825720"/>
            <a:ext cx="1085040" cy="386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5086440" y="3228840"/>
            <a:ext cx="380160" cy="2977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1" name="CustomShape 6"/>
          <p:cNvSpPr/>
          <p:nvPr/>
        </p:nvSpPr>
        <p:spPr>
          <a:xfrm>
            <a:off x="5270400" y="2930400"/>
            <a:ext cx="360" cy="2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7"/>
          <p:cNvSpPr/>
          <p:nvPr/>
        </p:nvSpPr>
        <p:spPr>
          <a:xfrm>
            <a:off x="5460840" y="337464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8"/>
          <p:cNvSpPr/>
          <p:nvPr/>
        </p:nvSpPr>
        <p:spPr>
          <a:xfrm flipV="1">
            <a:off x="6045120" y="2777760"/>
            <a:ext cx="360" cy="5968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9"/>
          <p:cNvSpPr/>
          <p:nvPr/>
        </p:nvSpPr>
        <p:spPr>
          <a:xfrm flipH="1">
            <a:off x="5765040" y="2778120"/>
            <a:ext cx="278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0"/>
          <p:cNvSpPr/>
          <p:nvPr/>
        </p:nvSpPr>
        <p:spPr>
          <a:xfrm rot="16200000" flipH="1">
            <a:off x="5276160" y="4207320"/>
            <a:ext cx="726480" cy="72648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1"/>
          <p:cNvSpPr/>
          <p:nvPr/>
        </p:nvSpPr>
        <p:spPr>
          <a:xfrm rot="5400000">
            <a:off x="4547160" y="4206960"/>
            <a:ext cx="726480" cy="72648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2"/>
          <p:cNvSpPr/>
          <p:nvPr/>
        </p:nvSpPr>
        <p:spPr>
          <a:xfrm>
            <a:off x="5467320" y="4937040"/>
            <a:ext cx="1085040" cy="386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13"/>
          <p:cNvSpPr/>
          <p:nvPr/>
        </p:nvSpPr>
        <p:spPr>
          <a:xfrm>
            <a:off x="3886200" y="4930560"/>
            <a:ext cx="115488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14"/>
          <p:cNvSpPr/>
          <p:nvPr/>
        </p:nvSpPr>
        <p:spPr>
          <a:xfrm>
            <a:off x="6559200" y="512100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15"/>
          <p:cNvSpPr/>
          <p:nvPr/>
        </p:nvSpPr>
        <p:spPr>
          <a:xfrm flipV="1">
            <a:off x="7143480" y="4016160"/>
            <a:ext cx="360" cy="11048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6"/>
          <p:cNvSpPr/>
          <p:nvPr/>
        </p:nvSpPr>
        <p:spPr>
          <a:xfrm flipH="1">
            <a:off x="5822280" y="4016160"/>
            <a:ext cx="132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Line 17"/>
          <p:cNvSpPr/>
          <p:nvPr/>
        </p:nvSpPr>
        <p:spPr>
          <a:xfrm flipH="1">
            <a:off x="2997000" y="4568400"/>
            <a:ext cx="1549440" cy="129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8"/>
          <p:cNvSpPr/>
          <p:nvPr/>
        </p:nvSpPr>
        <p:spPr>
          <a:xfrm>
            <a:off x="3016080" y="456876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9"/>
          <p:cNvSpPr/>
          <p:nvPr/>
        </p:nvSpPr>
        <p:spPr>
          <a:xfrm>
            <a:off x="2413080" y="492444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0"/>
          <p:cNvSpPr/>
          <p:nvPr/>
        </p:nvSpPr>
        <p:spPr>
          <a:xfrm>
            <a:off x="4521240" y="542592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1"/>
          <p:cNvSpPr/>
          <p:nvPr/>
        </p:nvSpPr>
        <p:spPr>
          <a:xfrm>
            <a:off x="3917880" y="578160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2"/>
          <p:cNvSpPr/>
          <p:nvPr/>
        </p:nvSpPr>
        <p:spPr>
          <a:xfrm>
            <a:off x="5956200" y="5324400"/>
            <a:ext cx="360" cy="45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3"/>
          <p:cNvSpPr/>
          <p:nvPr/>
        </p:nvSpPr>
        <p:spPr>
          <a:xfrm>
            <a:off x="5353200" y="577512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4"/>
          <p:cNvSpPr/>
          <p:nvPr/>
        </p:nvSpPr>
        <p:spPr>
          <a:xfrm>
            <a:off x="7315200" y="541980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5"/>
          <p:cNvSpPr/>
          <p:nvPr/>
        </p:nvSpPr>
        <p:spPr>
          <a:xfrm>
            <a:off x="6711840" y="577512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</a:t>
            </a: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26"/>
          <p:cNvSpPr/>
          <p:nvPr/>
        </p:nvSpPr>
        <p:spPr>
          <a:xfrm flipH="1">
            <a:off x="5956200" y="5419440"/>
            <a:ext cx="13590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27"/>
          <p:cNvSpPr/>
          <p:nvPr/>
        </p:nvSpPr>
        <p:spPr>
          <a:xfrm>
            <a:off x="4152600" y="401616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Line 28"/>
          <p:cNvSpPr/>
          <p:nvPr/>
        </p:nvSpPr>
        <p:spPr>
          <a:xfrm flipV="1">
            <a:off x="4152600" y="3392640"/>
            <a:ext cx="360" cy="5968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9"/>
          <p:cNvSpPr/>
          <p:nvPr/>
        </p:nvSpPr>
        <p:spPr>
          <a:xfrm>
            <a:off x="4152960" y="2774880"/>
            <a:ext cx="710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30"/>
          <p:cNvSpPr/>
          <p:nvPr/>
        </p:nvSpPr>
        <p:spPr>
          <a:xfrm>
            <a:off x="3613320" y="3228840"/>
            <a:ext cx="1022040" cy="1454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Line 31"/>
          <p:cNvSpPr/>
          <p:nvPr/>
        </p:nvSpPr>
        <p:spPr>
          <a:xfrm flipV="1">
            <a:off x="4152600" y="2774520"/>
            <a:ext cx="360" cy="5270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 rot="17336400">
            <a:off x="2845080" y="356040"/>
            <a:ext cx="4197960" cy="5437800"/>
          </a:xfrm>
          <a:prstGeom prst="triangle">
            <a:avLst>
              <a:gd name="adj" fmla="val 41293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180" name="Image 3"/>
          <p:cNvPicPr/>
          <p:nvPr/>
        </p:nvPicPr>
        <p:blipFill>
          <a:blip r:embed="rId2"/>
          <a:stretch/>
        </p:blipFill>
        <p:spPr>
          <a:xfrm>
            <a:off x="7038720" y="1746360"/>
            <a:ext cx="2711160" cy="482292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3594240" y="6309320"/>
            <a:ext cx="6095160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home page. </a:t>
            </a:r>
          </a:p>
        </p:txBody>
      </p:sp>
      <p:sp>
        <p:nvSpPr>
          <p:cNvPr id="182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6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3477</TotalTime>
  <Words>1097</Words>
  <Application>Microsoft Office PowerPoint</Application>
  <PresentationFormat>Personnalisé</PresentationFormat>
  <Paragraphs>273</Paragraphs>
  <Slides>22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Yogaratnam YUGANSAN</dc:creator>
  <cp:lastModifiedBy>Yogaratnam YUGANSAN</cp:lastModifiedBy>
  <cp:revision>15</cp:revision>
  <dcterms:created xsi:type="dcterms:W3CDTF">2018-02-08T10:47:17Z</dcterms:created>
  <dcterms:modified xsi:type="dcterms:W3CDTF">2018-03-08T10:07:54Z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_TemplateID">
    <vt:lpwstr>TC040013929991</vt:lpwstr>
  </property>
</Properties>
</file>